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39511-3F56-40C2-AEC1-713B57222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3A40B-E0CD-4DA4-8BF9-83E6F22E2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68D76-2963-4D1A-9A2D-76E6FF28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4D52A-3B47-4078-9441-7C5E3F6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966CB-87A5-4AA5-849C-B1946DC6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75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35747-3E7B-4B32-B869-725F7E24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8465C-2F9A-45AF-9459-B09B449AF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9239C-8F56-4CEC-BB45-24B861A8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F0FE3-5B4E-438C-916C-74B01FC0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F982C-2E45-4C8B-8515-56B8648E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9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7EDD3-C21A-4DEC-A5B7-382F8DB14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5A86B-4FC5-47AD-8CCC-E3B63FAC1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FD5E4-B8E9-4B51-BCFD-A5ED2E5B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D4C7C-F9A4-46C6-8F1D-E63D0967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CDC01-AA14-4A4D-957B-6B857FEC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2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FC42-C37B-41A3-9268-9ACDBF25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B7B88-9558-4B3D-900A-FB9D24E51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FE376-ACD7-4A6D-8981-28C4408F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8F980-3D4D-4044-99E1-8E67F564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E4D4D-D37E-4373-9BBA-51C2713A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74E8A-ACD2-46D4-9272-321DB7D8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9948E-0084-4EA1-B1A3-01EDFFA5D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2C107-F568-4ECC-A547-D2405C76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2CA9A-B99F-4518-958C-675B2C6D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1CE40-7B51-457A-8B0E-8F09BA5C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2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4B24-70FB-4A53-A990-49080B01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69BE0-0193-48C6-A75D-C8BCA0CA6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01F1D-FEE0-4D35-B8A4-449A92001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CA84E-DF87-490A-A56A-5D099973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B0463-F50B-47F1-B5A7-81F9C0E5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D3276-35B7-4D7D-8A55-585A14F38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7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9046A-D6D5-48DD-AD70-1080EACD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438AF-3445-4E46-8B10-B0E2D8E40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2AB74-E14A-4CBF-A341-7EC9E1C9C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2B375-3D2D-4AB2-AB40-E050320BD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BCC45-8A47-4B42-851F-F8539F800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E16F93-E08F-43FB-990F-5F1FA326A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C05458-1EC2-40AC-AB56-07940EB8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4CEB21-9738-4947-B3E5-D525161A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17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AF16-4237-4C1F-B92E-D4314A63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4DC7D-A655-4518-A73C-8B63DA89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6E26E-A910-4656-A1F9-2E54991F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83760-FCF9-439E-BA6B-5CFDB571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5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379434-09C8-4399-A40E-B5AF1692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9CA05-A2C8-4F38-88B0-DA93C7EE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8C6BA-58CC-494C-89C6-A8072621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F768-975E-4D4B-A2DB-B53A68FBC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9FC3-D306-4D3C-8B5B-F2686C60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B8A26-3E58-4B9A-BA90-A61080945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4779A-7192-4D20-BE9D-0B2B31BF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2EC53-F291-4B0C-9D10-5571FF80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F3EA4-B149-46E1-A8DD-C2FA1A74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3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5CB4-9C24-446B-9A29-D98B3085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46BB3-0A73-4C33-8143-762CBAF76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A0AB08-71B1-40B6-B783-1744D93D9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7D947-7202-4E7D-B851-28B21418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79ABC-7B3D-4CAA-A3C2-D80F1D24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02A45-CD98-422A-BBC2-D78E6718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3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F913B-9913-4860-B9C1-ABAC199B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82872-F68D-441F-9CEA-BAEBFFB3C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27091-423E-4D0D-92A9-19472FAF5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BFCF-A425-4217-BF41-95DA3C663086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B56B1-B147-4690-8BE2-9A10DDF9E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E2B7B-AACA-4BBD-9A10-58A377056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F628-E19E-41B6-9AAA-8244E72FED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3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CA437D-E3D4-4A62-9DD8-4B89347AA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70" y="0"/>
            <a:ext cx="116036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4CCE1F-D653-4173-94C4-8A63D3BB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70" y="0"/>
            <a:ext cx="1783205" cy="14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28800D-3672-45D2-8622-620773FF4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350"/>
            <a:ext cx="11201400" cy="659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CCE1F-D653-4173-94C4-8A63D3BB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80" y="0"/>
            <a:ext cx="17110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9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AC581C-FEAB-4018-9A15-4C802C3EC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8" y="128587"/>
            <a:ext cx="11782425" cy="6600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8E7F69-09DB-4B91-AF44-801EB1882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0"/>
            <a:ext cx="1935098" cy="14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9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4C2E4E-2907-40A3-BD7E-AF32A932C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42862"/>
            <a:ext cx="11953875" cy="6772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CCE1F-D653-4173-94C4-8A63D3BB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42862"/>
            <a:ext cx="2115091" cy="14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3FAAE1-5EDC-4802-97F3-55ED5232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66687"/>
            <a:ext cx="11144250" cy="6524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CCE1F-D653-4173-94C4-8A63D3BB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1" y="44778"/>
            <a:ext cx="1601754" cy="13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0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DE2F6-9581-4E5B-B88C-2173EDB1B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300037"/>
            <a:ext cx="11010900" cy="6257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CCE1F-D653-4173-94C4-8A63D3BB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1" y="0"/>
            <a:ext cx="1783205" cy="14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4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FCBC9A-E369-47ED-AB3F-E3688847D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33350"/>
            <a:ext cx="11210925" cy="659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CCE1F-D653-4173-94C4-8A63D3BB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91" y="0"/>
            <a:ext cx="1619746" cy="13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53B9BF-B967-4399-9578-20C4ECE3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95262"/>
            <a:ext cx="11010900" cy="6467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CCE1F-D653-4173-94C4-8A63D3BB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74" y="1"/>
            <a:ext cx="1783205" cy="14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3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1DEFE8-8B4B-4163-B3D6-515B335F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28587"/>
            <a:ext cx="11182350" cy="6600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CCE1F-D653-4173-94C4-8A63D3BB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7" y="1"/>
            <a:ext cx="1792860" cy="13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A197BE-F3E1-4C22-8936-E246CA57E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71450"/>
            <a:ext cx="11258550" cy="6515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4CCE1F-D653-4173-94C4-8A63D3BB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0"/>
            <a:ext cx="1783205" cy="14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 Gray</dc:creator>
  <cp:lastModifiedBy>Lyn Gray</cp:lastModifiedBy>
  <cp:revision>3</cp:revision>
  <dcterms:created xsi:type="dcterms:W3CDTF">2023-04-19T12:58:42Z</dcterms:created>
  <dcterms:modified xsi:type="dcterms:W3CDTF">2023-04-19T13:12:54Z</dcterms:modified>
</cp:coreProperties>
</file>